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89921" y="3086100"/>
            <a:ext cx="405307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1520" y="3369705"/>
            <a:ext cx="2617187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180975"/>
            <a:ext cx="1175870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Structure of Java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13829" y="2214684"/>
            <a:ext cx="9674171" cy="64454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4980" y="2363444"/>
            <a:ext cx="7767985" cy="62966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180975"/>
            <a:ext cx="1114104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Code Comments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01944"/>
            <a:ext cx="1578712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Single line comment - //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609975"/>
            <a:ext cx="1385345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Multi line Comment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7210" y="6115050"/>
            <a:ext cx="1222917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public void connectToDB() {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/*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 * BusinessLogic bl = new BusinessLogic(); bl.connectToFTP(); Logics lg=new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 * Logics();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 */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65" r="0" b="786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717" t="0" r="19813" b="0"/>
          <a:stretch>
            <a:fillRect/>
          </a:stretch>
        </p:blipFill>
        <p:spPr>
          <a:xfrm flipH="false" flipV="false" rot="0">
            <a:off x="0" y="0"/>
            <a:ext cx="952662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37672" y="0"/>
            <a:ext cx="840453" cy="840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97070" y="1229777"/>
            <a:ext cx="827562" cy="8275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68084" y="2235286"/>
            <a:ext cx="917800" cy="917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92161" y="5896366"/>
            <a:ext cx="904909" cy="9049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26620" y="-66675"/>
            <a:ext cx="10996025" cy="1078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package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packagename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import 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packagename;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class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classname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{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variables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methods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/constructors;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main 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method(){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// executing code 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}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429183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386" t="0" r="386" b="7967"/>
          <a:stretch>
            <a:fillRect/>
          </a:stretch>
        </p:blipFill>
        <p:spPr>
          <a:xfrm flipH="false" flipV="false" rot="0">
            <a:off x="5185094" y="159663"/>
            <a:ext cx="12731496" cy="10127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9" r="1875" b="6153"/>
          <a:stretch>
            <a:fillRect/>
          </a:stretch>
        </p:blipFill>
        <p:spPr>
          <a:xfrm flipH="false" flipV="false" rot="0">
            <a:off x="11294627" y="4552093"/>
            <a:ext cx="7173849" cy="714234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592992" y="-504825"/>
            <a:ext cx="1260952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package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267524"/>
            <a:ext cx="1681841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 real time we create packages for better code segregation.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package statement is completely optional(</a:t>
            </a:r>
            <a:r>
              <a:rPr lang="en-US" sz="3399">
                <a:solidFill>
                  <a:srgbClr val="FF1616"/>
                </a:solidFill>
                <a:latin typeface="Open Sans Light Bold"/>
              </a:rPr>
              <a:t>Mandatory for real time projects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).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If we are writing a package it should be the first line.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Maximum one package statement can write.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17" r="0" b="917"/>
          <a:stretch>
            <a:fillRect/>
          </a:stretch>
        </p:blipFill>
        <p:spPr>
          <a:xfrm flipH="false" flipV="false" rot="0">
            <a:off x="8449174" y="4159070"/>
            <a:ext cx="9838826" cy="61279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592992" y="-504825"/>
            <a:ext cx="1260952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Import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267524"/>
            <a:ext cx="1803276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To import existing and user defined packages.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Importing is also completely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optional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If we are writing an import statement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after package and before class declaration.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can write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any number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of imports.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42" t="0" r="7398" b="0"/>
          <a:stretch>
            <a:fillRect/>
          </a:stretch>
        </p:blipFill>
        <p:spPr>
          <a:xfrm flipH="false" flipV="false" rot="0">
            <a:off x="11110681" y="0"/>
            <a:ext cx="717731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0538" y="2395160"/>
            <a:ext cx="4699331" cy="31133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57709" y="5817853"/>
            <a:ext cx="6152972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16682" y="180975"/>
            <a:ext cx="73152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Java Class ??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39774" y="0"/>
            <a:ext cx="2348226" cy="36483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4514" t="0" r="4514" b="0"/>
          <a:stretch>
            <a:fillRect/>
          </a:stretch>
        </p:blipFill>
        <p:spPr>
          <a:xfrm flipH="false" flipV="false" rot="0">
            <a:off x="0" y="2484205"/>
            <a:ext cx="15286090" cy="60364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161925"/>
            <a:ext cx="1279637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Main method in Java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065121" cy="30580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1903" y="3795409"/>
            <a:ext cx="16354331" cy="454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Open Sans Light"/>
              </a:rPr>
              <a:t>Can write any number of statements.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Open Sans Light"/>
              </a:rPr>
              <a:t>But each statement should be terminated with </a:t>
            </a:r>
            <a:r>
              <a:rPr lang="en-US" sz="4299">
                <a:solidFill>
                  <a:srgbClr val="000000"/>
                </a:solidFill>
                <a:latin typeface="Open Sans Light Bold"/>
              </a:rPr>
              <a:t>;(semicolon)</a:t>
            </a:r>
            <a:r>
              <a:rPr lang="en-US" sz="4299">
                <a:solidFill>
                  <a:srgbClr val="000000"/>
                </a:solidFill>
                <a:latin typeface="Open Sans Light"/>
              </a:rPr>
              <a:t>  j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Open Sans Light"/>
              </a:rPr>
              <a:t>java is case sensitive.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Open Sans Light"/>
              </a:rPr>
              <a:t>If no main method, code compiles but run time error occurs.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Open Sans Light"/>
              </a:rPr>
              <a:t>we can overload main method(Will be discussed in OOPS).</a:t>
            </a:r>
          </a:p>
          <a:p>
            <a:pPr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DAFLXFD-3HQ</dc:identifier>
  <dcterms:modified xsi:type="dcterms:W3CDTF">2011-08-01T06:04:30Z</dcterms:modified>
  <cp:revision>1</cp:revision>
  <dc:title>DataTypes</dc:title>
</cp:coreProperties>
</file>